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6" d="100"/>
          <a:sy n="46" d="100"/>
        </p:scale>
        <p:origin x="75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xmlns="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xmlns="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xmlns="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xmlns="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xmlns="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6FB6BA45-21D7-4ECD-971E-90FC03AE18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xmlns="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xmlns="" id="{EED8D03E-F375-4E67-B932-FF9B007BB4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AC04A167-D7CF-40DE-94A1-38F475E279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xmlns="" id="{DCE1AED4-C7FF-4468-BF54-4470A0A3E28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xmlns="" id="{BDE94FAB-AA60-43B4-A2C3-3A940B9A95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17h45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A0721I1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TKB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Bootcamp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Update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18h00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module1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6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CG-DN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Module 1 v3.0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file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 List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A0721I1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Lịch hoạt động trong tuần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6666847"/>
              </p:ext>
            </p:extLst>
          </p:nvPr>
        </p:nvGraphicFramePr>
        <p:xfrm>
          <a:off x="838200" y="1843583"/>
          <a:ext cx="10912005" cy="321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5632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:a16="http://schemas.microsoft.com/office/drawing/2014/main" xmlns="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:a16="http://schemas.microsoft.com/office/drawing/2014/main" xmlns="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James-ken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Tối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Deadline 15h00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-ken</a:t>
                      </a: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42CE262-061C-42EF-AF3C-D46FF0579CC5}"/>
              </a:ext>
            </a:extLst>
          </p:cNvPr>
          <p:cNvSpPr txBox="1"/>
          <p:nvPr/>
        </p:nvSpPr>
        <p:spPr>
          <a:xfrm>
            <a:off x="838200" y="5560168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xmlns="" id="{6E4CD457-E37B-4177-94C9-92C24E7321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xmlns="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403</Words>
  <Application>Microsoft Office PowerPoint</Application>
  <PresentationFormat>Widescreen</PresentationFormat>
  <Paragraphs>49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Elephant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module1 </vt:lpstr>
      <vt:lpstr>Lịch hoạt động trong tuần</vt:lpstr>
      <vt:lpstr>PowerPoint Presentation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PC</cp:lastModifiedBy>
  <cp:revision>26</cp:revision>
  <dcterms:created xsi:type="dcterms:W3CDTF">2020-07-13T07:49:19Z</dcterms:created>
  <dcterms:modified xsi:type="dcterms:W3CDTF">2021-07-19T07:31:48Z</dcterms:modified>
</cp:coreProperties>
</file>

<file path=docProps/thumbnail.jpeg>
</file>